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E5E5E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28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CC3C-4006-4FDB-8A97-76B102DF0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1B445-D427-47DC-B228-F99B0110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61FFA-0DDC-4C9A-884E-093FA648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19034-4C20-46E6-B222-D6181BC3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0F699-F610-43CF-8800-546C7756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EA2C6-3DBF-4087-AEF4-009813DF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5588D-F106-4382-84EA-F291257C7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222A3-8A2F-46DC-915E-9FF5B43C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9C5E7-0208-411F-99C0-E489B98D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AB79C-899B-46D5-936B-4836A2C6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9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8B9704-8F50-4DC2-8808-AC0953194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7C90FC-3370-43DF-9C59-5088FE902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D1A41-B47E-4F3F-BDA5-E9E602A3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BB22F-EC70-495E-BE57-3199A794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A55CD-27F5-467F-9BF0-3CD0E289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4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88C9-3E22-4CA7-A1CB-D7087C10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DE0C1-B56C-463B-AE0B-B8A9C4F3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B546B-379C-4794-968C-116EE222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21233-EFB8-4314-BB4E-6098AF7C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0FA34-97C2-47AF-A52B-90DB35AD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7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8011-4038-4385-9EA2-AF2F2B04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2BB8D-A0B8-4785-BD96-992A7D769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D1449-126C-4CF1-991B-E1CDD793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77367-9A2C-4866-B5D7-CCE0D595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5FA2B-5099-45BB-B2B4-230C8F80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3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4F9A7-18DE-4C61-A678-88258D68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6AAC4F-B9E7-4B90-8A08-BFF5B4F7D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38D221-9662-451D-9734-E09420808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7160AC-A8B7-452F-B861-9739FC3A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3DFD58-A25E-4742-A637-78FE7B36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477F2-D494-4693-A4F8-A52B5FA4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5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046D2-80BE-4F62-9A82-126DBE23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0BA2-9AB6-42D0-A8C3-D76D78010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A0C40A-82D3-4B32-8963-D67D3B852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0B5FDA-9977-48D5-8CD8-468E958B1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7CCA7E-5C04-4052-A38A-97D08860B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049DE1-2402-46DC-BF72-D72C0BE6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250822-21AF-4F3B-ACED-7A45B619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42E9B-7D53-4462-993E-2FB6348F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0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10C1D-9649-42DE-BAB8-C0C72615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E2DD41-B616-4E78-9590-DAB6AF6F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4B6B44-6D34-45D0-9B4F-9EBCC7FA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6EB7F9-1B9E-4A42-A8B2-31AB6104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5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4F76AB-D6DE-46DF-9962-566A986E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0205D1-47DC-4ADC-A569-59D4F953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0763E-8226-4F5B-9177-ADA9152C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36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E2FE-F3E5-4A3F-92F6-86E4CAD2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DFCB6-E893-49A2-9DA7-8E1F06822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B9041-1226-4879-9DF7-84F77272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7D8878-0CC7-45D2-BD2B-79EC42A3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52D94-3647-499B-B6CD-5A95E1FD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3DFBA0-3234-4F37-AC18-D0BE4C98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7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F4E4D-5A23-4F2B-BDF0-FF61B2B5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9E06ED-0F6B-4626-BAD7-BD085EE7C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842073-EB0D-4EDD-9CA1-4C411BD6B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40E01-5321-4FB4-AA28-48546544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81DED-23B8-4EE3-8A5B-FC4EEE22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DA644-9AA5-4093-BA49-7B4730E1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5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77A6BC-7263-4775-BF60-B9EA3CC3FD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D44A95-B201-417A-B483-9A500C10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1AF16-1E0B-4F7D-A817-30E8ADDB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E6AF9-74A0-4011-8ABD-6A0530825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B4F77-3463-4DE0-AF8E-E41824B9E8EE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8B9CF-229F-4482-A083-DC54688BD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7C5F0-5ADD-4397-B633-150EB93C0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AA32-BA4E-459E-B247-A76E96F40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7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B995A-786E-425D-9F4D-F2895801A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922"/>
            <a:ext cx="9144000" cy="2387600"/>
          </a:xfrm>
        </p:spPr>
        <p:txBody>
          <a:bodyPr/>
          <a:lstStyle/>
          <a:p>
            <a:r>
              <a:rPr lang="en-US" altLang="ko-KR" dirty="0" err="1"/>
              <a:t>Reart</a:t>
            </a:r>
            <a:r>
              <a:rPr lang="ko-KR" altLang="en-US" dirty="0"/>
              <a:t>의 완성도</a:t>
            </a:r>
          </a:p>
        </p:txBody>
      </p:sp>
    </p:spTree>
    <p:extLst>
      <p:ext uri="{BB962C8B-B14F-4D97-AF65-F5344CB8AC3E}">
        <p14:creationId xmlns:p14="http://schemas.microsoft.com/office/powerpoint/2010/main" val="190698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F14A9-63B0-419A-BAA1-EB25B208CFAC}"/>
              </a:ext>
            </a:extLst>
          </p:cNvPr>
          <p:cNvSpPr txBox="1"/>
          <p:nvPr/>
        </p:nvSpPr>
        <p:spPr>
          <a:xfrm>
            <a:off x="5009004" y="2844224"/>
            <a:ext cx="21739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99%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DC5ACD-EF87-4975-9FA6-41362C89CEC6}"/>
              </a:ext>
            </a:extLst>
          </p:cNvPr>
          <p:cNvSpPr/>
          <p:nvPr/>
        </p:nvSpPr>
        <p:spPr>
          <a:xfrm>
            <a:off x="-402671" y="6375634"/>
            <a:ext cx="12164036" cy="4823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6D3135-CE61-4A20-91A3-1CE596917AEE}"/>
              </a:ext>
            </a:extLst>
          </p:cNvPr>
          <p:cNvSpPr/>
          <p:nvPr/>
        </p:nvSpPr>
        <p:spPr>
          <a:xfrm>
            <a:off x="879628" y="475488"/>
            <a:ext cx="3749040" cy="6153912"/>
          </a:xfrm>
          <a:prstGeom prst="roundRect">
            <a:avLst/>
          </a:prstGeom>
          <a:solidFill>
            <a:srgbClr val="E5E5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730699-C7C3-487D-B475-842A3440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4" y="681943"/>
            <a:ext cx="3057707" cy="5741002"/>
          </a:xfrm>
          <a:prstGeom prst="rect">
            <a:avLst/>
          </a:prstGeom>
        </p:spPr>
      </p:pic>
      <p:pic>
        <p:nvPicPr>
          <p:cNvPr id="1026" name="Picture 2" descr="안드로이드 컴퓨터 아이콘, 안드로이드, 로고, 잔디 png | PNGEgg">
            <a:extLst>
              <a:ext uri="{FF2B5EF4-FFF2-40B4-BE49-F238E27FC236}">
                <a16:creationId xmlns:a16="http://schemas.microsoft.com/office/drawing/2014/main" id="{21416A26-7136-4B41-9940-4B196564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222" l="10000" r="90000">
                        <a14:foregroundMark x1="49333" y1="21778" x2="51000" y2="29667"/>
                        <a14:foregroundMark x1="51000" y1="29667" x2="51000" y2="18556"/>
                        <a14:foregroundMark x1="21222" y1="44111" x2="20556" y2="58222"/>
                        <a14:foregroundMark x1="81333" y1="44778" x2="85889" y2="61556"/>
                        <a14:foregroundMark x1="59889" y1="91889" x2="58222" y2="83333"/>
                        <a14:foregroundMark x1="42444" y1="92889" x2="39667" y2="90889"/>
                        <a14:foregroundMark x1="59111" y1="93222" x2="58556" y2="9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09" y="1955083"/>
            <a:ext cx="3350342" cy="33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개인서버구축 2탄] 우분투설치 (리눅스서버)">
            <a:extLst>
              <a:ext uri="{FF2B5EF4-FFF2-40B4-BE49-F238E27FC236}">
                <a16:creationId xmlns:a16="http://schemas.microsoft.com/office/drawing/2014/main" id="{42F7D7E3-B9EB-4996-8BB9-12F1202C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66" y="1888408"/>
            <a:ext cx="2382465" cy="33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AB9989DD-DBF9-4F62-BA8B-1EC1B046C59B}"/>
              </a:ext>
            </a:extLst>
          </p:cNvPr>
          <p:cNvSpPr/>
          <p:nvPr/>
        </p:nvSpPr>
        <p:spPr>
          <a:xfrm>
            <a:off x="7837514" y="3387938"/>
            <a:ext cx="1216152" cy="484632"/>
          </a:xfrm>
          <a:prstGeom prst="leftRightArrow">
            <a:avLst/>
          </a:prstGeom>
          <a:solidFill>
            <a:srgbClr val="E5E5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9D35A14-7338-4ECB-B569-A16DDA46A667}"/>
              </a:ext>
            </a:extLst>
          </p:cNvPr>
          <p:cNvSpPr txBox="1">
            <a:spLocks/>
          </p:cNvSpPr>
          <p:nvPr/>
        </p:nvSpPr>
        <p:spPr>
          <a:xfrm>
            <a:off x="6315075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26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개인서버구축 2탄] 우분투설치 (리눅스서버)">
            <a:extLst>
              <a:ext uri="{FF2B5EF4-FFF2-40B4-BE49-F238E27FC236}">
                <a16:creationId xmlns:a16="http://schemas.microsoft.com/office/drawing/2014/main" id="{42F7D7E3-B9EB-4996-8BB9-12F1202C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67" y="1753829"/>
            <a:ext cx="2382465" cy="33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9D35A14-7338-4ECB-B569-A16DDA46A667}"/>
              </a:ext>
            </a:extLst>
          </p:cNvPr>
          <p:cNvSpPr txBox="1">
            <a:spLocks/>
          </p:cNvSpPr>
          <p:nvPr/>
        </p:nvSpPr>
        <p:spPr>
          <a:xfrm>
            <a:off x="6315075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&quot;허용 안 됨&quot; 기호 3">
            <a:extLst>
              <a:ext uri="{FF2B5EF4-FFF2-40B4-BE49-F238E27FC236}">
                <a16:creationId xmlns:a16="http://schemas.microsoft.com/office/drawing/2014/main" id="{742D672C-64EC-4F9A-A48A-747495CC33AC}"/>
              </a:ext>
            </a:extLst>
          </p:cNvPr>
          <p:cNvSpPr/>
          <p:nvPr/>
        </p:nvSpPr>
        <p:spPr>
          <a:xfrm rot="16200000">
            <a:off x="4657724" y="1990725"/>
            <a:ext cx="2876550" cy="2876550"/>
          </a:xfrm>
          <a:prstGeom prst="noSmoking">
            <a:avLst>
              <a:gd name="adj" fmla="val 137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10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637887527">
            <a:hlinkClick r:id="" action="ppaction://media"/>
            <a:extLst>
              <a:ext uri="{FF2B5EF4-FFF2-40B4-BE49-F238E27FC236}">
                <a16:creationId xmlns:a16="http://schemas.microsoft.com/office/drawing/2014/main" id="{628CBF31-5305-481B-BC39-DE1C85B45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4387" y="485775"/>
            <a:ext cx="2943225" cy="58864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A55573E-59E9-4865-8742-F35D5CB17DD8}"/>
              </a:ext>
            </a:extLst>
          </p:cNvPr>
          <p:cNvSpPr txBox="1">
            <a:spLocks/>
          </p:cNvSpPr>
          <p:nvPr/>
        </p:nvSpPr>
        <p:spPr>
          <a:xfrm>
            <a:off x="600075" y="2235200"/>
            <a:ext cx="325755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/>
              <a:t>쓰레기에</a:t>
            </a:r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ko-KR" altLang="en-US" sz="4000" dirty="0"/>
              <a:t>    가치를</a:t>
            </a:r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ko-KR" altLang="en-US" sz="4000" dirty="0"/>
              <a:t>        더하다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9273D00-AC4E-461E-9D02-7049079DEE86}"/>
              </a:ext>
            </a:extLst>
          </p:cNvPr>
          <p:cNvSpPr txBox="1">
            <a:spLocks/>
          </p:cNvSpPr>
          <p:nvPr/>
        </p:nvSpPr>
        <p:spPr>
          <a:xfrm>
            <a:off x="7972425" y="1441450"/>
            <a:ext cx="381952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dirty="0"/>
              <a:t>Reuse + Art</a:t>
            </a:r>
            <a:endParaRPr lang="ko-KR" altLang="en-US" sz="4800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BB0EA48-6508-412E-AEE7-9A625EAF4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754" y="3333750"/>
            <a:ext cx="3466400" cy="1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036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</Words>
  <Application>Microsoft Office PowerPoint</Application>
  <PresentationFormat>와이드스크린</PresentationFormat>
  <Paragraphs>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Reart의 완성도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NFT를 어떻게 쓸 것인가</dc:title>
  <dc:creator>Moon</dc:creator>
  <cp:lastModifiedBy>Moon</cp:lastModifiedBy>
  <cp:revision>15</cp:revision>
  <dcterms:created xsi:type="dcterms:W3CDTF">2021-11-25T23:50:23Z</dcterms:created>
  <dcterms:modified xsi:type="dcterms:W3CDTF">2021-11-26T00:55:47Z</dcterms:modified>
</cp:coreProperties>
</file>